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55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217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1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9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45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836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99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197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178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5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33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032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3024763" cy="504055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827584" y="4797152"/>
            <a:ext cx="75438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b="1" dirty="0" smtClean="0">
                <a:latin typeface="Arial CCAA" pitchFamily="34" charset="0"/>
                <a:cs typeface="Arial CCAA" pitchFamily="34" charset="0"/>
              </a:rPr>
              <a:t> INVESTIMENTOS</a:t>
            </a:r>
            <a:endParaRPr lang="pt-BR" sz="4000" b="1" dirty="0">
              <a:latin typeface="Arial CCAA" pitchFamily="34" charset="0"/>
              <a:cs typeface="Arial CCAA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79984" y="1340768"/>
            <a:ext cx="75438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3200" b="1" dirty="0" smtClean="0">
                <a:latin typeface="Arial CCAA" pitchFamily="34" charset="0"/>
                <a:cs typeface="Arial CCAA" pitchFamily="34" charset="0"/>
              </a:rPr>
              <a:t>AUDIÊNCIA PÚBLICA</a:t>
            </a:r>
            <a:endParaRPr lang="pt-BR" sz="3200" b="1" dirty="0">
              <a:latin typeface="Arial CCAA" pitchFamily="34" charset="0"/>
              <a:cs typeface="Arial CCAA" pitchFamily="34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ctrTitle"/>
          </p:nvPr>
        </p:nvSpPr>
        <p:spPr>
          <a:xfrm>
            <a:off x="979984" y="2924944"/>
            <a:ext cx="7543800" cy="158417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t-BR" sz="3100" b="1" dirty="0" smtClean="0">
                <a:latin typeface="BrowalliaUPC" pitchFamily="34" charset="-34"/>
                <a:cs typeface="BrowalliaUPC" pitchFamily="34" charset="-34"/>
              </a:rPr>
              <a:t>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>
                <a:latin typeface="BrowalliaUPC" pitchFamily="34" charset="-34"/>
                <a:cs typeface="BrowalliaUPC" pitchFamily="34" charset="-34"/>
              </a:rPr>
              <a:t>INSTITUTO DE PREVIDÊNCIA DOS SERVIDORES PÚBLICOS DO MUNICÍPIO DE PARÁ DE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MINAS –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PARAPREV</a:t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2024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endParaRPr lang="pt-BR" sz="3200" b="1" dirty="0"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56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3024763" cy="504055"/>
          </a:xfrm>
          <a:prstGeom prst="rect">
            <a:avLst/>
          </a:prstGeom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1180728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 smtClean="0"/>
              <a:t>Carteira consolidada de investimentos </a:t>
            </a:r>
          </a:p>
          <a:p>
            <a:pPr marL="0" indent="0" algn="ctr">
              <a:buNone/>
            </a:pPr>
            <a:r>
              <a:rPr lang="pt-BR" b="1" dirty="0"/>
              <a:t>B</a:t>
            </a:r>
            <a:r>
              <a:rPr lang="pt-BR" b="1" dirty="0" smtClean="0"/>
              <a:t>ase – Dez/2022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0715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64488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85184"/>
            <a:ext cx="8964488" cy="150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27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1180728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 smtClean="0"/>
              <a:t>Carteira consolidada de investimentos </a:t>
            </a:r>
          </a:p>
          <a:p>
            <a:pPr marL="0" indent="0" algn="ctr">
              <a:buNone/>
            </a:pPr>
            <a:r>
              <a:rPr lang="pt-BR" b="1" dirty="0"/>
              <a:t>B</a:t>
            </a:r>
            <a:r>
              <a:rPr lang="pt-BR" b="1" dirty="0" smtClean="0"/>
              <a:t>ase – Dez/2023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7385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4" y="2"/>
            <a:ext cx="8843042" cy="4941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4" y="5085184"/>
            <a:ext cx="8843042" cy="159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61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118072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pt-BR" b="1" dirty="0" smtClean="0"/>
              <a:t>Retorno e meta de rentabilidade acumulados  no</a:t>
            </a:r>
          </a:p>
          <a:p>
            <a:pPr marL="0" indent="0" algn="ctr">
              <a:buNone/>
            </a:pPr>
            <a:r>
              <a:rPr lang="pt-BR" b="1" dirty="0" smtClean="0"/>
              <a:t>Ano de 2023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5268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923925"/>
            <a:ext cx="880110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2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657225"/>
            <a:ext cx="35623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3218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29</Words>
  <Application>Microsoft Office PowerPoint</Application>
  <PresentationFormat>Apresentação na tela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  INSTITUTO DE PREVIDÊNCIA DOS SERVIDORES PÚBLICOS DO MUNICÍPIO DE PARÁ DE MINAS – PARAPREV 2024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JURÍDICOS NA CONCESSÃO DOS BENEFÍCIOS PREVIDENCIÁRIOS</dc:title>
  <dc:creator>Juliana-PC</dc:creator>
  <cp:lastModifiedBy>Juliana-PC</cp:lastModifiedBy>
  <cp:revision>42</cp:revision>
  <dcterms:created xsi:type="dcterms:W3CDTF">2023-04-03T12:48:39Z</dcterms:created>
  <dcterms:modified xsi:type="dcterms:W3CDTF">2024-02-27T13:50:50Z</dcterms:modified>
</cp:coreProperties>
</file>