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855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2175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1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593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245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836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8993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1972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178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659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333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032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27584" y="2924944"/>
            <a:ext cx="7543800" cy="158417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t-BR" sz="3100" b="1" dirty="0" smtClean="0">
                <a:latin typeface="BrowalliaUPC" pitchFamily="34" charset="-34"/>
                <a:cs typeface="BrowalliaUPC" pitchFamily="34" charset="-34"/>
              </a:rPr>
              <a:t> 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/>
            </a:r>
            <a:br>
              <a:rPr lang="pt-BR" sz="3200" b="1" dirty="0" smtClean="0">
                <a:latin typeface="BrowalliaUPC" pitchFamily="34" charset="-34"/>
                <a:cs typeface="BrowalliaUPC" pitchFamily="34" charset="-34"/>
              </a:rPr>
            </a:br>
            <a:r>
              <a:rPr lang="pt-BR" sz="3200" b="1" dirty="0">
                <a:latin typeface="BrowalliaUPC" pitchFamily="34" charset="-34"/>
                <a:cs typeface="BrowalliaUPC" pitchFamily="34" charset="-34"/>
              </a:rPr>
              <a:t>INSTITUTO DE PREVIDÊNCIA DOS SERVIDORES PÚBLICOS DO MUNICÍPIO DE PARÁ DE 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>MINAS – 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>PARAPREV</a:t>
            </a:r>
            <a:br>
              <a:rPr lang="pt-BR" sz="3200" b="1" dirty="0" smtClean="0">
                <a:latin typeface="BrowalliaUPC" pitchFamily="34" charset="-34"/>
                <a:cs typeface="BrowalliaUPC" pitchFamily="34" charset="-34"/>
              </a:rPr>
            </a:b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>2024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/>
            </a:r>
            <a:br>
              <a:rPr lang="pt-BR" sz="3200" b="1" dirty="0" smtClean="0">
                <a:latin typeface="BrowalliaUPC" pitchFamily="34" charset="-34"/>
                <a:cs typeface="BrowalliaUPC" pitchFamily="34" charset="-34"/>
              </a:rPr>
            </a:br>
            <a:endParaRPr lang="pt-BR" sz="3200" b="1" dirty="0"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3024763" cy="504055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827584" y="5013176"/>
            <a:ext cx="75438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3200" b="1" dirty="0" smtClean="0">
                <a:latin typeface="Arial CCAA" pitchFamily="34" charset="0"/>
                <a:cs typeface="Arial CCAA" pitchFamily="34" charset="0"/>
              </a:rPr>
              <a:t> BENEFÍCIOS</a:t>
            </a:r>
            <a:endParaRPr lang="pt-BR" sz="3200" b="1" dirty="0">
              <a:latin typeface="Arial CCAA" pitchFamily="34" charset="0"/>
              <a:cs typeface="Arial CCAA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979984" y="1340768"/>
            <a:ext cx="75438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3200" b="1" dirty="0" smtClean="0">
                <a:latin typeface="Arial CCAA" pitchFamily="34" charset="0"/>
                <a:cs typeface="Arial CCAA" pitchFamily="34" charset="0"/>
              </a:rPr>
              <a:t>AUDIÊNCIA PÚBLICA</a:t>
            </a:r>
            <a:endParaRPr lang="pt-BR" sz="3200" b="1" dirty="0">
              <a:latin typeface="Arial CCAA" pitchFamily="34" charset="0"/>
              <a:cs typeface="Arial CCA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69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3024763" cy="504055"/>
          </a:xfrm>
          <a:prstGeom prst="rect">
            <a:avLst/>
          </a:prstGeom>
        </p:spPr>
      </p:pic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5760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t-BR" b="1" dirty="0" smtClean="0"/>
              <a:t>BENEFÍCIOS - 2023</a:t>
            </a:r>
            <a:endParaRPr lang="pt-BR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14512"/>
              </p:ext>
            </p:extLst>
          </p:nvPr>
        </p:nvGraphicFramePr>
        <p:xfrm>
          <a:off x="1331640" y="2852936"/>
          <a:ext cx="6480720" cy="1766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63480"/>
                <a:gridCol w="2017240"/>
              </a:tblGrid>
              <a:tr h="4415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BENEFÍCIOS - 2023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TOTAL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4415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APOSENTADORIAS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692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4415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PENSÕES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131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4415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TOTAL GERAL DE BENEFÍCIOS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823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157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8640"/>
            <a:ext cx="3024763" cy="504055"/>
          </a:xfrm>
          <a:prstGeom prst="rect">
            <a:avLst/>
          </a:prstGeom>
        </p:spPr>
      </p:pic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648072"/>
          </a:xfrm>
        </p:spPr>
        <p:txBody>
          <a:bodyPr/>
          <a:lstStyle/>
          <a:p>
            <a:pPr marL="0" indent="0" algn="ctr">
              <a:buNone/>
            </a:pPr>
            <a:r>
              <a:rPr lang="pt-BR" b="1" dirty="0" smtClean="0"/>
              <a:t>CONCESSÕES - 2023</a:t>
            </a:r>
            <a:endParaRPr lang="pt-BR" b="1" dirty="0"/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762077"/>
              </p:ext>
            </p:extLst>
          </p:nvPr>
        </p:nvGraphicFramePr>
        <p:xfrm>
          <a:off x="1331640" y="2204865"/>
          <a:ext cx="6480720" cy="2513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59049"/>
                <a:gridCol w="1521671"/>
              </a:tblGrid>
              <a:tr h="4189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CONCESSÕES - 2023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TOTAL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4189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APOSENTADORIAS VOLUNTÁRIAS (idade e tempo de contribuição)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63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4189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APOSENTADORIA DO PROFESSOR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11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4189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APOSENTADORIA POR INVALIDEZ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3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4189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APOSENTADORIA COMPULSÓRIA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1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4189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TOTAL DAS </a:t>
                      </a:r>
                      <a:r>
                        <a:rPr lang="pt-BR" sz="1200" kern="150" dirty="0" smtClean="0">
                          <a:effectLst/>
                        </a:rPr>
                        <a:t>CONCESSÕES DE APOSENTADORIA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78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617712"/>
              </p:ext>
            </p:extLst>
          </p:nvPr>
        </p:nvGraphicFramePr>
        <p:xfrm>
          <a:off x="1331640" y="5013176"/>
          <a:ext cx="6480720" cy="688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63479"/>
                <a:gridCol w="2017241"/>
              </a:tblGrid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PENSÕES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11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TOTAL DAS PENSÕES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11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57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61</Words>
  <Application>Microsoft Office PowerPoint</Application>
  <PresentationFormat>Apresentação na tela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  INSTITUTO DE PREVIDÊNCIA DOS SERVIDORES PÚBLICOS DO MUNICÍPIO DE PARÁ DE MINAS – PARAPREV 2024 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JURÍDICOS NA CONCESSÃO DOS BENEFÍCIOS PREVIDENCIÁRIOS</dc:title>
  <dc:creator>Juliana-PC</dc:creator>
  <cp:lastModifiedBy>Juliana-PC</cp:lastModifiedBy>
  <cp:revision>44</cp:revision>
  <dcterms:created xsi:type="dcterms:W3CDTF">2023-04-03T12:48:39Z</dcterms:created>
  <dcterms:modified xsi:type="dcterms:W3CDTF">2024-02-27T13:40:44Z</dcterms:modified>
</cp:coreProperties>
</file>